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451" r:id="rId4"/>
    <p:sldId id="676" r:id="rId5"/>
    <p:sldId id="814" r:id="rId6"/>
    <p:sldId id="815" r:id="rId7"/>
    <p:sldId id="819" r:id="rId8"/>
    <p:sldId id="818" r:id="rId9"/>
    <p:sldId id="821" r:id="rId10"/>
    <p:sldId id="820" r:id="rId11"/>
    <p:sldId id="828" r:id="rId12"/>
    <p:sldId id="823" r:id="rId13"/>
    <p:sldId id="793" r:id="rId14"/>
    <p:sldId id="833" r:id="rId15"/>
    <p:sldId id="834" r:id="rId16"/>
    <p:sldId id="835" r:id="rId17"/>
    <p:sldId id="836" r:id="rId18"/>
    <p:sldId id="837" r:id="rId19"/>
    <p:sldId id="838" r:id="rId20"/>
    <p:sldId id="839" r:id="rId21"/>
    <p:sldId id="840" r:id="rId22"/>
    <p:sldId id="845" r:id="rId23"/>
    <p:sldId id="841" r:id="rId24"/>
    <p:sldId id="842" r:id="rId25"/>
    <p:sldId id="843" r:id="rId26"/>
    <p:sldId id="844" r:id="rId27"/>
    <p:sldId id="847" r:id="rId28"/>
    <p:sldId id="846" r:id="rId29"/>
    <p:sldId id="832" r:id="rId30"/>
    <p:sldId id="848" r:id="rId31"/>
    <p:sldId id="850" r:id="rId32"/>
    <p:sldId id="849" r:id="rId33"/>
    <p:sldId id="851" r:id="rId34"/>
    <p:sldId id="852" r:id="rId35"/>
    <p:sldId id="853" r:id="rId36"/>
    <p:sldId id="854" r:id="rId37"/>
    <p:sldId id="855" r:id="rId38"/>
    <p:sldId id="331" r:id="rId39"/>
    <p:sldId id="332" r:id="rId40"/>
    <p:sldId id="418" r:id="rId41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55"/>
    <p:restoredTop sz="94659"/>
  </p:normalViewPr>
  <p:slideViewPr>
    <p:cSldViewPr snapToGrid="0" snapToObjects="1">
      <p:cViewPr varScale="1">
        <p:scale>
          <a:sx n="101" d="100"/>
          <a:sy n="101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9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9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40DAA4-D419-0D45-9BF6-FC44EBA6B3A6}"/>
              </a:ext>
            </a:extLst>
          </p:cNvPr>
          <p:cNvSpPr txBox="1"/>
          <p:nvPr userDrawn="1"/>
        </p:nvSpPr>
        <p:spPr>
          <a:xfrm>
            <a:off x="910702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- 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é uma propriedade utilizada para obter o tamanho (ou comprimento) de uma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Ela retorna o número de caracteres em uma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4000" b="1" i="1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60406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toUpperCase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Converte 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 maiúsculas.</a:t>
            </a:r>
          </a:p>
          <a:p>
            <a:r>
              <a:rPr lang="pt-BR" sz="4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toLowerCase</a:t>
            </a:r>
            <a:r>
              <a:rPr lang="pt-BR" sz="4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 Converte a </a:t>
            </a:r>
            <a:r>
              <a:rPr lang="pt-BR" sz="4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 minúsculas.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2887877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81EFC1D-3EC2-D3B8-E9C3-4A35DECDE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Exemplo: Digamos que o nome do colaborador é “Joaquim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Onório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Freitas”, e o da empresa é “Sociedade Anônima S/A”, então o e-mail fica: “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jofreitas@sociedadeanonima.com.br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A6D1A0-5673-E963-B72A-9E3D390CEA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127993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LIÇÃO 14 – FUNÇÕES E EVENTOS EM JAVASCRIPT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oje (@hoje) / Twitter">
            <a:extLst>
              <a:ext uri="{FF2B5EF4-FFF2-40B4-BE49-F238E27FC236}">
                <a16:creationId xmlns:a16="http://schemas.microsoft.com/office/drawing/2014/main" id="{39CB5821-44A9-4241-90B2-0C7AB3AF9C94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 b="33854"/>
          <a:stretch>
            <a:fillRect/>
          </a:stretch>
        </p:blipFill>
        <p:spPr bwMode="auto">
          <a:xfrm>
            <a:off x="0" y="30654"/>
            <a:ext cx="12192000" cy="39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0389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V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amos aprofundar um pouco mais nos estudos de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funções e eventos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FUNÇÕES E EVENTOS</a:t>
            </a:r>
          </a:p>
        </p:txBody>
      </p:sp>
    </p:spTree>
    <p:extLst>
      <p:ext uri="{BB962C8B-B14F-4D97-AF65-F5344CB8AC3E}">
        <p14:creationId xmlns:p14="http://schemas.microsoft.com/office/powerpoint/2010/main" val="87286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uso correto de funções e eventos ajudam a verificar como podemos controlar melhor a execução de um programa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FUNÇÕES E EVENTOS</a:t>
            </a:r>
          </a:p>
        </p:txBody>
      </p:sp>
    </p:spTree>
    <p:extLst>
      <p:ext uri="{BB962C8B-B14F-4D97-AF65-F5344CB8AC3E}">
        <p14:creationId xmlns:p14="http://schemas.microsoft.com/office/powerpoint/2010/main" val="2875697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As ações são associadas aos eventos que são organizados em módulos ou blocos</a:t>
            </a:r>
          </a:p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Para isso temos o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conceito de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modularização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FUNÇÕES E EVENTOS</a:t>
            </a:r>
          </a:p>
        </p:txBody>
      </p:sp>
    </p:spTree>
    <p:extLst>
      <p:ext uri="{BB962C8B-B14F-4D97-AF65-F5344CB8AC3E}">
        <p14:creationId xmlns:p14="http://schemas.microsoft.com/office/powerpoint/2010/main" val="1775670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modularização permite a reutilização de trechos de programa que facilitam a leitura e futuras manutenções em seus sistemas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</a:t>
            </a:r>
          </a:p>
        </p:txBody>
      </p:sp>
    </p:spTree>
    <p:extLst>
      <p:ext uri="{BB962C8B-B14F-4D97-AF65-F5344CB8AC3E}">
        <p14:creationId xmlns:p14="http://schemas.microsoft.com/office/powerpoint/2010/main" val="1243446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funções recebem também o nome de métodos, 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procedures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 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módulos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NOMENCLATURA</a:t>
            </a:r>
          </a:p>
        </p:txBody>
      </p:sp>
    </p:spTree>
    <p:extLst>
      <p:ext uri="{BB962C8B-B14F-4D97-AF65-F5344CB8AC3E}">
        <p14:creationId xmlns:p14="http://schemas.microsoft.com/office/powerpoint/2010/main" val="1713450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igamos que temos que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implementar um sistema para uma empresa que deve cadastrar os </a:t>
            </a:r>
            <a:r>
              <a:rPr lang="pt-BR" sz="4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clientes, funcionários e fornecedores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 E FUNÇÕES</a:t>
            </a:r>
          </a:p>
        </p:txBody>
      </p:sp>
    </p:spTree>
    <p:extLst>
      <p:ext uri="{BB962C8B-B14F-4D97-AF65-F5344CB8AC3E}">
        <p14:creationId xmlns:p14="http://schemas.microsoft.com/office/powerpoint/2010/main" val="1472133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Em todos os cadastros, deve ser validado o CPF da pessoa</a:t>
            </a:r>
          </a:p>
          <a:p>
            <a:pPr algn="l" rtl="0"/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odemos criar uma função que receba como parâmetro um número de CPF e testá-la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 E FUNÇÕES</a:t>
            </a:r>
          </a:p>
        </p:txBody>
      </p:sp>
    </p:spTree>
    <p:extLst>
      <p:ext uri="{BB962C8B-B14F-4D97-AF65-F5344CB8AC3E}">
        <p14:creationId xmlns:p14="http://schemas.microsoft.com/office/powerpoint/2010/main" val="314969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Uma vez concluído o desenvolvimento deste módulo, ela poderá ser 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reutilizada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nesses cadastros e principalmente em outros sistemas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 E FUNÇÕES</a:t>
            </a:r>
          </a:p>
        </p:txBody>
      </p:sp>
    </p:spTree>
    <p:extLst>
      <p:ext uri="{BB962C8B-B14F-4D97-AF65-F5344CB8AC3E}">
        <p14:creationId xmlns:p14="http://schemas.microsoft.com/office/powerpoint/2010/main" val="1597638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36D17B-F640-195E-71BC-C23F26CC5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1. </a:t>
            </a:r>
            <a:r>
              <a:rPr lang="pt-BR" sz="4000" dirty="0" err="1"/>
              <a:t>function</a:t>
            </a:r>
            <a:r>
              <a:rPr lang="pt-BR" sz="4000" dirty="0"/>
              <a:t> </a:t>
            </a:r>
            <a:r>
              <a:rPr lang="pt-BR" sz="4000" dirty="0" err="1"/>
              <a:t>nomeDaFuncao</a:t>
            </a:r>
            <a:r>
              <a:rPr lang="pt-BR" sz="4000" dirty="0"/>
              <a:t>(){</a:t>
            </a:r>
          </a:p>
          <a:p>
            <a:r>
              <a:rPr lang="pt-BR" sz="4000" dirty="0"/>
              <a:t>2. 		código</a:t>
            </a:r>
          </a:p>
          <a:p>
            <a:r>
              <a:rPr lang="pt-BR" sz="4000" dirty="0"/>
              <a:t>3. }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D46061-FFAE-D290-7AE6-11093297FEA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FUNÇÃO</a:t>
            </a:r>
          </a:p>
        </p:txBody>
      </p:sp>
    </p:spTree>
    <p:extLst>
      <p:ext uri="{BB962C8B-B14F-4D97-AF65-F5344CB8AC3E}">
        <p14:creationId xmlns:p14="http://schemas.microsoft.com/office/powerpoint/2010/main" val="3670356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Um parâmetro de uma função é um valor que pode ser passado para a função quando ela é invocada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PARÂMETRO</a:t>
            </a:r>
          </a:p>
        </p:txBody>
      </p:sp>
    </p:spTree>
    <p:extLst>
      <p:ext uri="{BB962C8B-B14F-4D97-AF65-F5344CB8AC3E}">
        <p14:creationId xmlns:p14="http://schemas.microsoft.com/office/powerpoint/2010/main" val="1226421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É uma forma de fornecer informações à função para que ela possa executar uma ação específica ou retornar um resultado baseado nos valores recebidos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PARÂMETRO</a:t>
            </a:r>
          </a:p>
        </p:txBody>
      </p:sp>
    </p:spTree>
    <p:extLst>
      <p:ext uri="{BB962C8B-B14F-4D97-AF65-F5344CB8AC3E}">
        <p14:creationId xmlns:p14="http://schemas.microsoft.com/office/powerpoint/2010/main" val="500908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 err="1"/>
              <a:t>function</a:t>
            </a:r>
            <a:r>
              <a:rPr lang="pt-BR" sz="4000" dirty="0"/>
              <a:t> </a:t>
            </a:r>
            <a:r>
              <a:rPr lang="pt-BR" sz="4000" dirty="0" err="1"/>
              <a:t>nomeDaFuncao</a:t>
            </a:r>
            <a:r>
              <a:rPr lang="pt-BR" sz="4000" dirty="0"/>
              <a:t>(parametro1, parametro2, parametro3) {</a:t>
            </a:r>
          </a:p>
          <a:p>
            <a:r>
              <a:rPr lang="pt-BR" sz="4000" dirty="0"/>
              <a:t>  // Corpo da função que usa os parâmetros</a:t>
            </a:r>
          </a:p>
          <a:p>
            <a:r>
              <a:rPr lang="pt-BR" sz="4000" dirty="0"/>
              <a:t>}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PARÂMETRO</a:t>
            </a:r>
          </a:p>
        </p:txBody>
      </p:sp>
    </p:spTree>
    <p:extLst>
      <p:ext uri="{BB962C8B-B14F-4D97-AF65-F5344CB8AC3E}">
        <p14:creationId xmlns:p14="http://schemas.microsoft.com/office/powerpoint/2010/main" val="1123800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 err="1"/>
              <a:t>function</a:t>
            </a:r>
            <a:r>
              <a:rPr lang="pt-BR" sz="4000" dirty="0"/>
              <a:t> somar(a, </a:t>
            </a:r>
            <a:r>
              <a:rPr lang="pt-BR" sz="4000" dirty="0" err="1"/>
              <a:t>b</a:t>
            </a:r>
            <a:r>
              <a:rPr lang="pt-BR" sz="4000" dirty="0"/>
              <a:t>) {</a:t>
            </a:r>
          </a:p>
          <a:p>
            <a:r>
              <a:rPr lang="pt-BR" sz="4000" dirty="0"/>
              <a:t>  </a:t>
            </a:r>
            <a:r>
              <a:rPr lang="pt-BR" sz="4000" dirty="0" err="1"/>
              <a:t>return</a:t>
            </a:r>
            <a:r>
              <a:rPr lang="pt-BR" sz="4000" dirty="0"/>
              <a:t> a + </a:t>
            </a:r>
            <a:r>
              <a:rPr lang="pt-BR" sz="4000" dirty="0" err="1"/>
              <a:t>b</a:t>
            </a:r>
            <a:r>
              <a:rPr lang="pt-BR" sz="4000" dirty="0"/>
              <a:t>;</a:t>
            </a:r>
          </a:p>
          <a:p>
            <a:r>
              <a:rPr lang="pt-BR" sz="4000" dirty="0"/>
              <a:t>}</a:t>
            </a:r>
          </a:p>
          <a:p>
            <a:r>
              <a:rPr lang="pt-BR" sz="4000" dirty="0" err="1"/>
              <a:t>let</a:t>
            </a:r>
            <a:r>
              <a:rPr lang="pt-BR" sz="4000" dirty="0"/>
              <a:t> resultado = somar(3, 5);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PARÂMETRO</a:t>
            </a:r>
          </a:p>
        </p:txBody>
      </p:sp>
    </p:spTree>
    <p:extLst>
      <p:ext uri="{BB962C8B-B14F-4D97-AF65-F5344CB8AC3E}">
        <p14:creationId xmlns:p14="http://schemas.microsoft.com/office/powerpoint/2010/main" val="3596033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Estas funções se tornam mais úteis se retornam um valor específico</a:t>
            </a: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fazer um programa retornar um valor específico, utilizamos o comando 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return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seguido do conteúdo que desejamos retornar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RETURN</a:t>
            </a:r>
          </a:p>
        </p:txBody>
      </p:sp>
    </p:spTree>
    <p:extLst>
      <p:ext uri="{BB962C8B-B14F-4D97-AF65-F5344CB8AC3E}">
        <p14:creationId xmlns:p14="http://schemas.microsoft.com/office/powerpoint/2010/main" val="538085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 err="1"/>
              <a:t>function</a:t>
            </a:r>
            <a:r>
              <a:rPr lang="pt-BR" sz="4000" dirty="0"/>
              <a:t> somar(a, </a:t>
            </a:r>
            <a:r>
              <a:rPr lang="pt-BR" sz="4000" dirty="0" err="1"/>
              <a:t>b</a:t>
            </a:r>
            <a:r>
              <a:rPr lang="pt-BR" sz="4000" dirty="0"/>
              <a:t>) {</a:t>
            </a:r>
          </a:p>
          <a:p>
            <a:r>
              <a:rPr lang="pt-BR" sz="4000" dirty="0"/>
              <a:t>  </a:t>
            </a:r>
            <a:r>
              <a:rPr lang="pt-BR" sz="4000" dirty="0" err="1">
                <a:highlight>
                  <a:srgbClr val="FFFF00"/>
                </a:highlight>
              </a:rPr>
              <a:t>return</a:t>
            </a:r>
            <a:r>
              <a:rPr lang="pt-BR" sz="4000" dirty="0">
                <a:highlight>
                  <a:srgbClr val="FFFF00"/>
                </a:highlight>
              </a:rPr>
              <a:t> a + </a:t>
            </a:r>
            <a:r>
              <a:rPr lang="pt-BR" sz="4000" dirty="0" err="1">
                <a:highlight>
                  <a:srgbClr val="FFFF00"/>
                </a:highlight>
              </a:rPr>
              <a:t>b</a:t>
            </a:r>
            <a:r>
              <a:rPr lang="pt-BR" sz="4000" dirty="0">
                <a:highlight>
                  <a:srgbClr val="FFFF00"/>
                </a:highlight>
              </a:rPr>
              <a:t>;</a:t>
            </a:r>
          </a:p>
          <a:p>
            <a:r>
              <a:rPr lang="pt-BR" sz="4000" dirty="0"/>
              <a:t>}</a:t>
            </a:r>
          </a:p>
          <a:p>
            <a:r>
              <a:rPr lang="pt-BR" sz="4000" dirty="0" err="1"/>
              <a:t>let</a:t>
            </a:r>
            <a:r>
              <a:rPr lang="pt-BR" sz="4000" dirty="0"/>
              <a:t> resultado = somar(3, 5);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679295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144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B68A2DC-FF7F-1040-BF66-C4B96FBD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10006904" cy="3766178"/>
          </a:xfrm>
        </p:spPr>
        <p:txBody>
          <a:bodyPr>
            <a:normAutofit/>
          </a:bodyPr>
          <a:lstStyle/>
          <a:p>
            <a:r>
              <a:rPr lang="pt-BR" sz="4000" dirty="0">
                <a:hlinkClick r:id="rId2"/>
              </a:rPr>
              <a:t>https://github.com/JoaoChoma/front-end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BF0143-D24F-C747-9388-32DE6AB7794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Códigos</a:t>
            </a:r>
          </a:p>
        </p:txBody>
      </p:sp>
    </p:spTree>
    <p:extLst>
      <p:ext uri="{BB962C8B-B14F-4D97-AF65-F5344CB8AC3E}">
        <p14:creationId xmlns:p14="http://schemas.microsoft.com/office/powerpoint/2010/main" val="2449150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800" y="1842992"/>
            <a:ext cx="11722099" cy="3766178"/>
          </a:xfrm>
        </p:spPr>
        <p:txBody>
          <a:bodyPr>
            <a:noAutofit/>
          </a:bodyPr>
          <a:lstStyle/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function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situacaoAluno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(nota, media) {</a:t>
            </a:r>
            <a:endParaRPr lang="pt-BR" sz="28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		var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situacao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= (nota &gt;= media) ? “Aprovado” : “Reprovado”;</a:t>
            </a:r>
            <a:endParaRPr lang="pt-BR" sz="28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 rtl="0"/>
            <a:r>
              <a:rPr lang="pt-BR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	</a:t>
            </a:r>
            <a:r>
              <a:rPr lang="pt-BR" sz="28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return</a:t>
            </a:r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situacao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</a:t>
            </a:r>
            <a:endParaRPr lang="pt-BR" sz="28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4. } </a:t>
            </a:r>
          </a:p>
          <a:p>
            <a:pPr algn="l" rtl="0"/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sinal de interrogação "?" é a primeira parte da estrutura condicional e o sinal de ":" seria a parte do </a:t>
            </a:r>
            <a:r>
              <a:rPr lang="pt-BR" sz="32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pt-BR" sz="32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else</a:t>
            </a:r>
            <a:r>
              <a:rPr lang="pt-BR" sz="32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 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(se não)</a:t>
            </a:r>
            <a:endParaRPr lang="pt-BR" sz="44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/>
          </a:bodyPr>
          <a:lstStyle/>
          <a:p>
            <a:r>
              <a:rPr lang="pt-BR" sz="4000" dirty="0"/>
              <a:t>OUTRA FORMA DE ESCREVER A FUNÇÃO</a:t>
            </a:r>
          </a:p>
        </p:txBody>
      </p:sp>
    </p:spTree>
    <p:extLst>
      <p:ext uri="{BB962C8B-B14F-4D97-AF65-F5344CB8AC3E}">
        <p14:creationId xmlns:p14="http://schemas.microsoft.com/office/powerpoint/2010/main" val="278052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9666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Nas funções anônimas, é definida a programação de um evento sem atribuir um nome para a função</a:t>
            </a:r>
          </a:p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U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tilizamos o comando 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function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()"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 inserimos a lógica da programação que necessitamos resolver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FUNÇÃO ANÔNIMA</a:t>
            </a:r>
          </a:p>
        </p:txBody>
      </p:sp>
    </p:spTree>
    <p:extLst>
      <p:ext uri="{BB962C8B-B14F-4D97-AF65-F5344CB8AC3E}">
        <p14:creationId xmlns:p14="http://schemas.microsoft.com/office/powerpoint/2010/main" val="475982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var dobro = </a:t>
            </a:r>
            <a:r>
              <a:rPr lang="pt-BR" sz="3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(a) {</a:t>
            </a:r>
            <a:endParaRPr lang="pt-BR" sz="36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	</a:t>
            </a:r>
            <a:r>
              <a:rPr lang="pt-BR" sz="36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 * 2;</a:t>
            </a:r>
            <a:endParaRPr lang="pt-BR" sz="36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}</a:t>
            </a:r>
            <a:endParaRPr lang="pt-BR" sz="36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var num = </a:t>
            </a:r>
            <a:r>
              <a:rPr lang="pt-BR" sz="36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(prompt("Número: "));</a:t>
            </a:r>
            <a:endParaRPr lang="pt-BR" sz="36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pt-BR" sz="36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alert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("O dobro é: " + dobro(num));</a:t>
            </a:r>
            <a:endParaRPr lang="pt-BR" sz="32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FUNÇÃO ANÔNIMA</a:t>
            </a:r>
          </a:p>
        </p:txBody>
      </p:sp>
    </p:spTree>
    <p:extLst>
      <p:ext uri="{BB962C8B-B14F-4D97-AF65-F5344CB8AC3E}">
        <p14:creationId xmlns:p14="http://schemas.microsoft.com/office/powerpoint/2010/main" val="101858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773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/>
            <a:r>
              <a:rPr lang="pt-BR" sz="2800" b="0" i="0" dirty="0">
                <a:solidFill>
                  <a:srgbClr val="374151"/>
                </a:solidFill>
                <a:effectLst/>
                <a:latin typeface="Söhne"/>
              </a:rPr>
              <a:t>O processo de conversão de Celsius para Fahrenheit envolve uma fórmula matemática simples. A fórmula é a seguinte:</a:t>
            </a:r>
          </a:p>
          <a:p>
            <a:pPr algn="l"/>
            <a:r>
              <a:rPr lang="pt-BR" sz="2800" b="0" i="0" dirty="0" err="1">
                <a:solidFill>
                  <a:srgbClr val="374151"/>
                </a:solidFill>
                <a:effectLst/>
                <a:latin typeface="Söhne"/>
              </a:rPr>
              <a:t>°F</a:t>
            </a:r>
            <a:r>
              <a:rPr lang="pt-BR" sz="2800" b="0" i="0" dirty="0">
                <a:solidFill>
                  <a:srgbClr val="374151"/>
                </a:solidFill>
                <a:effectLst/>
                <a:latin typeface="Söhne"/>
              </a:rPr>
              <a:t> = (°C × 9/5) + 32</a:t>
            </a:r>
          </a:p>
          <a:p>
            <a:pPr algn="l"/>
            <a:r>
              <a:rPr lang="pt-BR" sz="2800" b="0" i="0" dirty="0">
                <a:solidFill>
                  <a:srgbClr val="374151"/>
                </a:solidFill>
                <a:effectLst/>
                <a:latin typeface="Söhne"/>
              </a:rPr>
              <a:t>Onde: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800" b="0" i="0" dirty="0">
                <a:solidFill>
                  <a:srgbClr val="374151"/>
                </a:solidFill>
                <a:effectLst/>
                <a:latin typeface="Söhne"/>
              </a:rPr>
              <a:t>°C é a temperatura em graus Celsius que queremos converter.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800" b="0" i="0" dirty="0" err="1">
                <a:solidFill>
                  <a:srgbClr val="374151"/>
                </a:solidFill>
                <a:effectLst/>
                <a:latin typeface="Söhne"/>
              </a:rPr>
              <a:t>°F</a:t>
            </a:r>
            <a:r>
              <a:rPr lang="pt-BR" sz="2800" b="0" i="0" dirty="0">
                <a:solidFill>
                  <a:srgbClr val="374151"/>
                </a:solidFill>
                <a:effectLst/>
                <a:latin typeface="Söhne"/>
              </a:rPr>
              <a:t> é a temperatura equivalente em graus Fahrenheit.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877465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 algn="l"/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Multiplicar a temperatura em Celsius por 9/5.</a:t>
            </a:r>
          </a:p>
          <a:p>
            <a:pPr marL="228600" indent="0" algn="l"/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Adicionar 32 ao resultado da primeira etapa.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811683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20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1026" name="Picture 2" descr="Como surgiu o meme do John Travolta confuso? - Canaltech">
            <a:extLst>
              <a:ext uri="{FF2B5EF4-FFF2-40B4-BE49-F238E27FC236}">
                <a16:creationId xmlns:a16="http://schemas.microsoft.com/office/drawing/2014/main" id="{935F045C-133F-3C42-8589-3D9310C9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27" y="75396"/>
            <a:ext cx="6731461" cy="37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772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BEC737-F3B2-60CA-DC53-E4658460E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STRING é uma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cadeia de caracteres que servem para realizar operações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por meio de métodos para obter cada uma das letras que compõem uma palavra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DA5A91-62D9-0024-E9D5-5B8E747AA71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127273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BEC737-F3B2-60CA-DC53-E4658460E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 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strings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permitem trabalharmos com propriedades que já vem liberadas na biblioteca da linguagem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como a propriedade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“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charAt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()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</a:t>
            </a:r>
            <a:endParaRPr lang="pt-BR" sz="72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DA5A91-62D9-0024-E9D5-5B8E747AA71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48951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charAt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- 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é usado para retornar o caractere em uma determinada posição (índice) de uma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Ele aceita um parâmetro, que é o índice do caractere desejado, e retorna o caractere correspondente.</a:t>
            </a:r>
            <a:endParaRPr lang="pt-BR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50018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indexOf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()-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 método </a:t>
            </a:r>
            <a:r>
              <a:rPr lang="pt-B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indexOf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pode ser útil para verificar se um determinado elemento está presente em uma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 obter sua posição no vetor, se existir.</a:t>
            </a:r>
            <a:endParaRPr lang="pt-BR" sz="4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1745757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26D0C7-748A-5197-6372-32BD8630B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split() - 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método 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split()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é útil para processar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strings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com base em delimitadores específicos, como separar palavras em uma frase ou dividir valores separados por vírgulas</a:t>
            </a:r>
            <a:endParaRPr lang="pt-BR" sz="4000" b="1" i="1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9D125-1082-197C-99C7-83B338386A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FUNÇÕES PARA STRING</a:t>
            </a:r>
          </a:p>
        </p:txBody>
      </p:sp>
    </p:spTree>
    <p:extLst>
      <p:ext uri="{BB962C8B-B14F-4D97-AF65-F5344CB8AC3E}">
        <p14:creationId xmlns:p14="http://schemas.microsoft.com/office/powerpoint/2010/main" val="33281565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2301</TotalTime>
  <Words>894</Words>
  <Application>Microsoft Macintosh PowerPoint</Application>
  <PresentationFormat>Widescreen</PresentationFormat>
  <Paragraphs>98</Paragraphs>
  <Slides>40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5" baseType="lpstr">
      <vt:lpstr>Arial</vt:lpstr>
      <vt:lpstr>Calibri</vt:lpstr>
      <vt:lpstr>Open Sans</vt:lpstr>
      <vt:lpstr>Söhne</vt:lpstr>
      <vt:lpstr>Tema do Office</vt:lpstr>
      <vt:lpstr>Técnico em  Desenvolvimento de Sistemas </vt:lpstr>
      <vt:lpstr>Programação Front-end Em instantes iniciaremos nossa aula</vt:lpstr>
      <vt:lpstr>Apresentação do PowerPoint</vt:lpstr>
      <vt:lpstr>O que nós vimos na aula passada?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LIÇÃO 14 – FUNÇÕES E EVENTOS EM JAVASCRIPT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PRÁTICA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PRÁTICA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184</cp:revision>
  <dcterms:created xsi:type="dcterms:W3CDTF">2020-01-23T19:05:58Z</dcterms:created>
  <dcterms:modified xsi:type="dcterms:W3CDTF">2023-07-21T15:51:36Z</dcterms:modified>
</cp:coreProperties>
</file>